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36" r:id="rId1"/>
  </p:sldMasterIdLst>
  <p:sldIdLst>
    <p:sldId id="256" r:id="rId2"/>
    <p:sldId id="257" r:id="rId3"/>
    <p:sldId id="258" r:id="rId4"/>
    <p:sldId id="259" r:id="rId5"/>
    <p:sldId id="265" r:id="rId6"/>
    <p:sldId id="266" r:id="rId7"/>
    <p:sldId id="261" r:id="rId8"/>
    <p:sldId id="260" r:id="rId9"/>
    <p:sldId id="262"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sl-SI" smtClean="0"/>
              <a:t>Uredite slog naslova matrice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936394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aslov in napis">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7149571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 z napisom">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6499337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ica z imenom">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sl-SI" smtClean="0"/>
              <a:t>Uredite slog naslova matrice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13562460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t kartice z imenom">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66084869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Resnično ali neresničn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sl-SI" smtClean="0"/>
              <a:t>Uredite slog naslova matrice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sl-SI" smtClean="0"/>
              <a:t>Uredite sloge besedila matrice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sl-SI" smtClean="0"/>
              <a:t>Uredite sloge besedila matrice</a:t>
            </a:r>
          </a:p>
        </p:txBody>
      </p:sp>
      <p:sp>
        <p:nvSpPr>
          <p:cNvPr id="5" name="Date Placeholder 4"/>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0893895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Vertical Text Placeholder 2"/>
          <p:cNvSpPr>
            <a:spLocks noGrp="1"/>
          </p:cNvSpPr>
          <p:nvPr>
            <p:ph type="body" orient="vert" idx="1"/>
          </p:nvPr>
        </p:nvSpPr>
        <p:spPr/>
        <p:txBody>
          <a:bodyPr vert="eaVert" ancho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25202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sl-SI" smtClean="0"/>
              <a:t>Uredite slog naslova matrice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545458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sl-SI" smtClean="0"/>
              <a:t>Uredite slog naslova matrice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16031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sl-SI" smtClean="0"/>
              <a:t>Uredite slog naslova matrice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Date Placeholder 3"/>
          <p:cNvSpPr>
            <a:spLocks noGrp="1"/>
          </p:cNvSpPr>
          <p:nvPr>
            <p:ph type="dt" sz="half" idx="10"/>
          </p:nvPr>
        </p:nvSpPr>
        <p:spPr/>
        <p:txBody>
          <a:bodyPr/>
          <a:lstStyle/>
          <a:p>
            <a:fld id="{9796027F-7875-4030-9381-8BD8C4F21935}" type="datetimeFigureOut">
              <a:rPr lang="en-US" smtClean="0"/>
              <a:t>10/2/2022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270405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sl-SI" smtClean="0"/>
              <a:t>Uredite slog naslova matrice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3635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sl-SI" smtClean="0"/>
              <a:t>Uredite slog naslova matrice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10/2/2022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35725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smtClean="0"/>
              <a:t>Uredite slog naslova matrice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5690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77944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1_Naslov in vsebin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sl-SI" smtClean="0"/>
              <a:t>Uredite slog naslova matrice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AAD347D-5ACD-4C99-B74B-A9C85AD731AF}"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069405801"/>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sl-SI" smtClean="0"/>
              <a:t>Uredite slog naslova matrice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l-SI" smtClean="0"/>
              <a:t>Kliknite ikono, če želite dodati sliko</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Date Placeholder 4"/>
          <p:cNvSpPr>
            <a:spLocks noGrp="1"/>
          </p:cNvSpPr>
          <p:nvPr>
            <p:ph type="dt" sz="half" idx="10"/>
          </p:nvPr>
        </p:nvSpPr>
        <p:spPr/>
        <p:txBody>
          <a:bodyPr/>
          <a:lstStyle/>
          <a:p>
            <a:fld id="{4509A250-FF31-4206-8172-F9D3106AACB1}" type="datetimeFigureOut">
              <a:rPr lang="en-US" smtClean="0"/>
              <a:t>10/2/2022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754389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sl-SI" smtClean="0"/>
              <a:t>Uredite slog naslova matrice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4AAD347D-5ACD-4C99-B74B-A9C85AD731AF}" type="datetimeFigureOut">
              <a:rPr lang="en-US" smtClean="0"/>
              <a:t>10/2/2022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3073132002"/>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hf sldNum="0"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Sestav projekcij besedil</a:t>
            </a:r>
            <a:endParaRPr lang="sl-SI" dirty="0"/>
          </a:p>
        </p:txBody>
      </p:sp>
      <p:sp>
        <p:nvSpPr>
          <p:cNvPr id="3" name="Podnaslov 2"/>
          <p:cNvSpPr>
            <a:spLocks noGrp="1"/>
          </p:cNvSpPr>
          <p:nvPr>
            <p:ph type="subTitle" idx="1"/>
          </p:nvPr>
        </p:nvSpPr>
        <p:spPr/>
        <p:txBody>
          <a:bodyPr/>
          <a:lstStyle/>
          <a:p>
            <a:r>
              <a:rPr lang="sl-SI" dirty="0" smtClean="0"/>
              <a:t>Priročnik za organista ali operaterja sestava</a:t>
            </a:r>
            <a:endParaRPr lang="sl-SI" dirty="0"/>
          </a:p>
        </p:txBody>
      </p:sp>
    </p:spTree>
    <p:extLst>
      <p:ext uri="{BB962C8B-B14F-4D97-AF65-F5344CB8AC3E}">
        <p14:creationId xmlns:p14="http://schemas.microsoft.com/office/powerpoint/2010/main" val="20361564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prikaza - uvod</a:t>
            </a:r>
            <a:endParaRPr lang="sl-SI" dirty="0"/>
          </a:p>
        </p:txBody>
      </p:sp>
      <p:sp>
        <p:nvSpPr>
          <p:cNvPr id="3" name="Označba mesta vsebine 2"/>
          <p:cNvSpPr>
            <a:spLocks noGrp="1"/>
          </p:cNvSpPr>
          <p:nvPr>
            <p:ph idx="1"/>
          </p:nvPr>
        </p:nvSpPr>
        <p:spPr/>
        <p:txBody>
          <a:bodyPr>
            <a:normAutofit/>
          </a:bodyPr>
          <a:lstStyle/>
          <a:p>
            <a:r>
              <a:rPr lang="sl-SI" dirty="0" smtClean="0"/>
              <a:t>Vzorčni projekt zgrajen na PowerPoint prezentaciji; avtor Marko Krečič; je ponudil nekatere rešitve, ki jim sledi tudi predstavljena verzija. V osnovi je namenjena organistu, ki vse potrebne akcije izvede zgolj na numerični tipkovnici. Ta ima zelo omejen nabor tipk, poleg desetih cifer še piko (ali vejico), plus in minus, poševnico in zvezdico ter tipko Enter.</a:t>
            </a:r>
          </a:p>
          <a:p>
            <a:r>
              <a:rPr lang="sl-SI" dirty="0" smtClean="0"/>
              <a:t>Vsi ukazi v brskalniku so sicer podvojeni v interaktivnem menuju in jih je mogoče izvajati z kliki miške, sočasno pa so izvedljivi tudi preko omenjenih tipk.</a:t>
            </a:r>
          </a:p>
          <a:p>
            <a:r>
              <a:rPr lang="sl-SI" dirty="0" smtClean="0"/>
              <a:t>Poseben ukaz Odstri/Zastri omogoča, da je ekran prikazovalnika izklopljen (zatemnjen) medtem ko upravljalec izbira ustrezno vsebino.</a:t>
            </a:r>
          </a:p>
          <a:p>
            <a:endParaRPr lang="sl-SI" dirty="0"/>
          </a:p>
        </p:txBody>
      </p:sp>
    </p:spTree>
    <p:extLst>
      <p:ext uri="{BB962C8B-B14F-4D97-AF65-F5344CB8AC3E}">
        <p14:creationId xmlns:p14="http://schemas.microsoft.com/office/powerpoint/2010/main" val="8891429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prikaza - zagon</a:t>
            </a:r>
            <a:endParaRPr lang="sl-SI" dirty="0"/>
          </a:p>
        </p:txBody>
      </p:sp>
      <p:sp>
        <p:nvSpPr>
          <p:cNvPr id="3" name="Označba mesta vsebine 2"/>
          <p:cNvSpPr>
            <a:spLocks noGrp="1"/>
          </p:cNvSpPr>
          <p:nvPr>
            <p:ph idx="1"/>
          </p:nvPr>
        </p:nvSpPr>
        <p:spPr/>
        <p:txBody>
          <a:bodyPr/>
          <a:lstStyle/>
          <a:p>
            <a:r>
              <a:rPr lang="sl-SI" dirty="0" smtClean="0"/>
              <a:t>Celoten sestav se postavi v aktivno stanje z vklopom ene od naprav za upravljanje. </a:t>
            </a:r>
          </a:p>
          <a:p>
            <a:r>
              <a:rPr lang="sl-SI" dirty="0" smtClean="0"/>
              <a:t>Zagon računalnika za upravljanje traja nekaj minut, samodejni zagon brskalnika in nalaganje nadzorne konzole nekaj 10 sekund, aktivacija TV zaslonov je skoraj hipna.</a:t>
            </a:r>
          </a:p>
          <a:p>
            <a:r>
              <a:rPr lang="sl-SI" dirty="0" smtClean="0"/>
              <a:t>TV zaslona sta po zagonu praviloma v zastrtem stanju. Pred pričetkom uporabe je smiselno izbrati vsebino prikaza in za nekaj trenutkov odstreti zaslon. Izbrana vsebina mora biti vidna na obeh zaslonih</a:t>
            </a:r>
            <a:endParaRPr lang="sl-SI" dirty="0"/>
          </a:p>
        </p:txBody>
      </p:sp>
    </p:spTree>
    <p:extLst>
      <p:ext uri="{BB962C8B-B14F-4D97-AF65-F5344CB8AC3E}">
        <p14:creationId xmlns:p14="http://schemas.microsoft.com/office/powerpoint/2010/main" val="15219556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seja</a:t>
            </a:r>
            <a:endParaRPr lang="sl-SI" dirty="0"/>
          </a:p>
        </p:txBody>
      </p:sp>
      <p:sp>
        <p:nvSpPr>
          <p:cNvPr id="3" name="Označba mesta vsebine 2"/>
          <p:cNvSpPr>
            <a:spLocks noGrp="1"/>
          </p:cNvSpPr>
          <p:nvPr>
            <p:ph idx="1"/>
          </p:nvPr>
        </p:nvSpPr>
        <p:spPr/>
        <p:txBody>
          <a:bodyPr>
            <a:normAutofit/>
          </a:bodyPr>
          <a:lstStyle/>
          <a:p>
            <a:r>
              <a:rPr lang="sl-SI" dirty="0" smtClean="0"/>
              <a:t>Soba je logična povezava več enot, ki delijo skupno vsebino.  Soba ima ime, v našem primeru JKA.</a:t>
            </a:r>
          </a:p>
          <a:p>
            <a:r>
              <a:rPr lang="sl-SI" dirty="0" smtClean="0"/>
              <a:t>V sobi so glede na vlogo enote lahko:</a:t>
            </a:r>
          </a:p>
          <a:p>
            <a:pPr lvl="1"/>
            <a:r>
              <a:rPr lang="sl-SI" dirty="0" smtClean="0"/>
              <a:t>Nadzornik – imenovana neodvisna enota, ki določa vsebino</a:t>
            </a:r>
          </a:p>
          <a:p>
            <a:pPr lvl="1"/>
            <a:r>
              <a:rPr lang="sl-SI" dirty="0" smtClean="0"/>
              <a:t>Sledilec – imenovana neodvisna enota, v načinu sledenja</a:t>
            </a:r>
          </a:p>
          <a:p>
            <a:pPr lvl="1"/>
            <a:r>
              <a:rPr lang="sl-SI" dirty="0" smtClean="0"/>
              <a:t>Suženj – odvisne enote brez lastnega nadzora – vedno samo prikazujejo izbrano vsebino (TV prikazovalnika)</a:t>
            </a:r>
          </a:p>
          <a:p>
            <a:r>
              <a:rPr lang="sl-SI" dirty="0" smtClean="0"/>
              <a:t>V seji je aktiven lahko največ en nadzornik. Nadzornik lahko nadzor prenese na katerega od sledilcev, sam pa preide v sledenje.</a:t>
            </a:r>
          </a:p>
          <a:p>
            <a:r>
              <a:rPr lang="sl-SI" dirty="0" smtClean="0"/>
              <a:t>Seja brez nadzornika se samodejno zaključi, sužnji se po določenem času samodejno izključijo</a:t>
            </a:r>
          </a:p>
          <a:p>
            <a:pPr lvl="1"/>
            <a:endParaRPr lang="sl-SI" dirty="0"/>
          </a:p>
        </p:txBody>
      </p:sp>
    </p:spTree>
    <p:extLst>
      <p:ext uri="{BB962C8B-B14F-4D97-AF65-F5344CB8AC3E}">
        <p14:creationId xmlns:p14="http://schemas.microsoft.com/office/powerpoint/2010/main" val="37286829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indikator seje</a:t>
            </a:r>
            <a:endParaRPr lang="sl-SI" dirty="0"/>
          </a:p>
        </p:txBody>
      </p:sp>
      <p:sp>
        <p:nvSpPr>
          <p:cNvPr id="3" name="Označba mesta vsebine 2"/>
          <p:cNvSpPr>
            <a:spLocks noGrp="1"/>
          </p:cNvSpPr>
          <p:nvPr>
            <p:ph idx="1"/>
          </p:nvPr>
        </p:nvSpPr>
        <p:spPr/>
        <p:txBody>
          <a:bodyPr>
            <a:normAutofit/>
          </a:bodyPr>
          <a:lstStyle/>
          <a:p>
            <a:r>
              <a:rPr lang="sl-SI" dirty="0" smtClean="0"/>
              <a:t>Ime sobe – izpisano v zgornjem levem kotu ekrana služi kot indikator stanja seje in ima glede na barvo sledeč pomen:</a:t>
            </a:r>
          </a:p>
          <a:p>
            <a:r>
              <a:rPr lang="sl-SI" dirty="0" smtClean="0"/>
              <a:t>Rdeča – Upravnik</a:t>
            </a:r>
          </a:p>
          <a:p>
            <a:r>
              <a:rPr lang="sl-SI" dirty="0" smtClean="0"/>
              <a:t>Modra – Sledilec v aktivni seji</a:t>
            </a:r>
          </a:p>
          <a:p>
            <a:r>
              <a:rPr lang="sl-SI" dirty="0" smtClean="0"/>
              <a:t>Siva – Sledilec v pasivni seji, seja je trenutno brez upravnika, možen je prevzem nadzora</a:t>
            </a:r>
          </a:p>
          <a:p>
            <a:r>
              <a:rPr lang="sl-SI" dirty="0" smtClean="0"/>
              <a:t>Črna – Brez vloge – neodvisna enota, možen je prevzem nadzora ali prehod v sledenje.</a:t>
            </a:r>
            <a:endParaRPr lang="sl-SI" dirty="0"/>
          </a:p>
        </p:txBody>
      </p:sp>
    </p:spTree>
    <p:extLst>
      <p:ext uri="{BB962C8B-B14F-4D97-AF65-F5344CB8AC3E}">
        <p14:creationId xmlns:p14="http://schemas.microsoft.com/office/powerpoint/2010/main" val="3976005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Izbor vsebine - 0</a:t>
            </a:r>
            <a:endParaRPr lang="sl-SI" dirty="0"/>
          </a:p>
        </p:txBody>
      </p:sp>
      <p:sp>
        <p:nvSpPr>
          <p:cNvPr id="3" name="Označba mesta vsebine 2"/>
          <p:cNvSpPr>
            <a:spLocks noGrp="1"/>
          </p:cNvSpPr>
          <p:nvPr>
            <p:ph idx="1"/>
          </p:nvPr>
        </p:nvSpPr>
        <p:spPr/>
        <p:txBody>
          <a:bodyPr>
            <a:normAutofit/>
          </a:bodyPr>
          <a:lstStyle/>
          <a:p>
            <a:r>
              <a:rPr lang="sl-SI" dirty="0" smtClean="0"/>
              <a:t>Tipka 0 aktivira menu za izbor pesmarice ali projekcije, kar je v danem trenutku izbrano, če ni izbrano nič pa moramo v naslednjem koraku izbrati projekcije ali pesmarice. </a:t>
            </a:r>
          </a:p>
          <a:p>
            <a:r>
              <a:rPr lang="sl-SI" dirty="0" smtClean="0"/>
              <a:t>Seznam pesmaric ali projekcij je numeriran in je dinamičen </a:t>
            </a:r>
          </a:p>
          <a:p>
            <a:r>
              <a:rPr lang="sl-SI" dirty="0" smtClean="0"/>
              <a:t>Izberemo z klikom ali smernimi tipkami ali z vpisom številke in potrdimo z Enter</a:t>
            </a:r>
          </a:p>
          <a:p>
            <a:r>
              <a:rPr lang="sl-SI" dirty="0" smtClean="0"/>
              <a:t>Zadnje tri opcije na menuju omogočajo prikaz kazala, drsnice in aktivacijo menuja Zbirke.</a:t>
            </a:r>
            <a:endParaRPr lang="sl-SI" dirty="0"/>
          </a:p>
        </p:txBody>
      </p:sp>
    </p:spTree>
    <p:extLst>
      <p:ext uri="{BB962C8B-B14F-4D97-AF65-F5344CB8AC3E}">
        <p14:creationId xmlns:p14="http://schemas.microsoft.com/office/powerpoint/2010/main" val="14014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prikaz vsebine</a:t>
            </a:r>
            <a:endParaRPr lang="sl-SI" dirty="0"/>
          </a:p>
        </p:txBody>
      </p:sp>
      <p:sp>
        <p:nvSpPr>
          <p:cNvPr id="3" name="Označba mesta vsebine 2"/>
          <p:cNvSpPr>
            <a:spLocks noGrp="1"/>
          </p:cNvSpPr>
          <p:nvPr>
            <p:ph idx="1"/>
          </p:nvPr>
        </p:nvSpPr>
        <p:spPr/>
        <p:txBody>
          <a:bodyPr>
            <a:normAutofit fontScale="92500"/>
          </a:bodyPr>
          <a:lstStyle/>
          <a:p>
            <a:r>
              <a:rPr lang="sl-SI" dirty="0" smtClean="0"/>
              <a:t>Zaporedna številka in Enter – prikaz strani z dano številko.</a:t>
            </a:r>
          </a:p>
          <a:p>
            <a:r>
              <a:rPr lang="sl-SI" dirty="0" smtClean="0"/>
              <a:t>Smerne tipke (gor, dol, levo, desno) premikanje za eno stran naprej ali nazaj. </a:t>
            </a:r>
          </a:p>
          <a:p>
            <a:pPr lvl="1"/>
            <a:r>
              <a:rPr lang="sl-SI" dirty="0" smtClean="0"/>
              <a:t>Pozor, v primeru prikaza iz pesmaric, je </a:t>
            </a:r>
            <a:r>
              <a:rPr lang="sl-SI" dirty="0" err="1" smtClean="0"/>
              <a:t>izberljiva</a:t>
            </a:r>
            <a:r>
              <a:rPr lang="sl-SI" dirty="0" smtClean="0"/>
              <a:t> le prva kitica  pesmi, zato premik nazaj pomeni premikanje do prve kitice, nato pa skok na začetek predhodne pesmi. </a:t>
            </a:r>
          </a:p>
          <a:p>
            <a:pPr lvl="1"/>
            <a:r>
              <a:rPr lang="sl-SI" dirty="0" smtClean="0"/>
              <a:t>Kadar je aktivno Kazalo, smerne tipke gor in dol  premikajo drsnik v kazalu, levo in desno pa prikazano stran.</a:t>
            </a:r>
          </a:p>
          <a:p>
            <a:pPr lvl="1"/>
            <a:r>
              <a:rPr lang="sl-SI" dirty="0" smtClean="0"/>
              <a:t>* odstira/zastira prikaz na sužnjih (TV). Slika se samodejno zastre ko:</a:t>
            </a:r>
          </a:p>
          <a:p>
            <a:pPr lvl="2"/>
            <a:r>
              <a:rPr lang="sl-SI" dirty="0" smtClean="0"/>
              <a:t>Ni vsebine</a:t>
            </a:r>
          </a:p>
          <a:p>
            <a:pPr lvl="2"/>
            <a:r>
              <a:rPr lang="sl-SI" dirty="0" smtClean="0"/>
              <a:t>Ob menjavi zbirke, pesmarice ali projekcije</a:t>
            </a:r>
          </a:p>
          <a:p>
            <a:pPr lvl="2"/>
            <a:r>
              <a:rPr lang="sl-SI" dirty="0" smtClean="0"/>
              <a:t>Seja postane pasivna</a:t>
            </a:r>
          </a:p>
          <a:p>
            <a:r>
              <a:rPr lang="sl-SI" dirty="0" smtClean="0"/>
              <a:t>Indikator prikaza </a:t>
            </a:r>
            <a:r>
              <a:rPr lang="sl-SI" dirty="0" smtClean="0">
                <a:solidFill>
                  <a:srgbClr val="FF0000"/>
                </a:solidFill>
              </a:rPr>
              <a:t>Rdeča 0 – zastrto </a:t>
            </a:r>
            <a:r>
              <a:rPr lang="sl-SI" dirty="0" smtClean="0">
                <a:solidFill>
                  <a:srgbClr val="92D050"/>
                </a:solidFill>
              </a:rPr>
              <a:t>Zelena 1 – odstrto </a:t>
            </a:r>
          </a:p>
        </p:txBody>
      </p:sp>
    </p:spTree>
    <p:extLst>
      <p:ext uri="{BB962C8B-B14F-4D97-AF65-F5344CB8AC3E}">
        <p14:creationId xmlns:p14="http://schemas.microsoft.com/office/powerpoint/2010/main" val="13081630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indikator vsebine</a:t>
            </a:r>
            <a:endParaRPr lang="sl-SI" dirty="0"/>
          </a:p>
        </p:txBody>
      </p:sp>
      <p:sp>
        <p:nvSpPr>
          <p:cNvPr id="3" name="Označba mesta vsebine 2"/>
          <p:cNvSpPr>
            <a:spLocks noGrp="1"/>
          </p:cNvSpPr>
          <p:nvPr>
            <p:ph idx="1"/>
          </p:nvPr>
        </p:nvSpPr>
        <p:spPr/>
        <p:txBody>
          <a:bodyPr/>
          <a:lstStyle/>
          <a:p>
            <a:r>
              <a:rPr lang="sl-SI" dirty="0" smtClean="0"/>
              <a:t>Izberi zbirko, Pesmarice, Projekcije</a:t>
            </a:r>
          </a:p>
          <a:p>
            <a:r>
              <a:rPr lang="sl-SI" dirty="0" smtClean="0"/>
              <a:t>Izbrana pesmarica ali projekcija</a:t>
            </a:r>
          </a:p>
          <a:p>
            <a:r>
              <a:rPr lang="sl-SI" dirty="0" smtClean="0"/>
              <a:t>Izbrana stran | Zadnja stran</a:t>
            </a:r>
          </a:p>
          <a:p>
            <a:r>
              <a:rPr lang="sl-SI" dirty="0" smtClean="0"/>
              <a:t>Izbrana pesem (naslov)</a:t>
            </a:r>
          </a:p>
          <a:p>
            <a:r>
              <a:rPr lang="sl-SI" dirty="0" smtClean="0"/>
              <a:t>Kitica/število kitic</a:t>
            </a:r>
          </a:p>
          <a:p>
            <a:endParaRPr lang="sl-SI" dirty="0"/>
          </a:p>
        </p:txBody>
      </p:sp>
    </p:spTree>
    <p:extLst>
      <p:ext uri="{BB962C8B-B14F-4D97-AF65-F5344CB8AC3E}">
        <p14:creationId xmlns:p14="http://schemas.microsoft.com/office/powerpoint/2010/main" val="12123116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kazalo, drsnica</a:t>
            </a:r>
            <a:endParaRPr lang="sl-SI" dirty="0"/>
          </a:p>
        </p:txBody>
      </p:sp>
      <p:sp>
        <p:nvSpPr>
          <p:cNvPr id="3" name="Označba mesta vsebine 2"/>
          <p:cNvSpPr>
            <a:spLocks noGrp="1"/>
          </p:cNvSpPr>
          <p:nvPr>
            <p:ph idx="1"/>
          </p:nvPr>
        </p:nvSpPr>
        <p:spPr/>
        <p:txBody>
          <a:bodyPr/>
          <a:lstStyle/>
          <a:p>
            <a:r>
              <a:rPr lang="sl-SI" dirty="0" smtClean="0"/>
              <a:t>Olajša izbor vsebine</a:t>
            </a:r>
          </a:p>
          <a:p>
            <a:r>
              <a:rPr lang="sl-SI" dirty="0" smtClean="0"/>
              <a:t>Vsebino lahko omejimo z filtrom, filter aktiviramo z Ctrl-F ali klikom v iskalno polje</a:t>
            </a:r>
          </a:p>
          <a:p>
            <a:r>
              <a:rPr lang="sl-SI" dirty="0" smtClean="0"/>
              <a:t>Na drsnici je označena trenutna stran in trenutna pesem, vsebino prikaza zamenjamo s klikom na željeno stran na drsnici</a:t>
            </a:r>
          </a:p>
          <a:p>
            <a:r>
              <a:rPr lang="sl-SI" dirty="0" smtClean="0"/>
              <a:t>Iskanje – ločila se ne upoštevajo, prav tako male/velike črke</a:t>
            </a:r>
            <a:endParaRPr lang="sl-SI" dirty="0"/>
          </a:p>
        </p:txBody>
      </p:sp>
    </p:spTree>
    <p:extLst>
      <p:ext uri="{BB962C8B-B14F-4D97-AF65-F5344CB8AC3E}">
        <p14:creationId xmlns:p14="http://schemas.microsoft.com/office/powerpoint/2010/main" val="4814551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nadzor seje - /</a:t>
            </a:r>
            <a:endParaRPr lang="sl-SI" dirty="0"/>
          </a:p>
        </p:txBody>
      </p:sp>
      <p:sp>
        <p:nvSpPr>
          <p:cNvPr id="3" name="Označba mesta vsebine 2"/>
          <p:cNvSpPr>
            <a:spLocks noGrp="1"/>
          </p:cNvSpPr>
          <p:nvPr>
            <p:ph idx="1"/>
          </p:nvPr>
        </p:nvSpPr>
        <p:spPr/>
        <p:txBody>
          <a:bodyPr>
            <a:normAutofit/>
          </a:bodyPr>
          <a:lstStyle/>
          <a:p>
            <a:r>
              <a:rPr lang="sl-SI" dirty="0" smtClean="0"/>
              <a:t>0 začni / končaj sejo – prevzem oziroma predaja nadzora.</a:t>
            </a:r>
          </a:p>
          <a:p>
            <a:r>
              <a:rPr lang="sl-SI" dirty="0" smtClean="0"/>
              <a:t>. Sledi / Prekini sledenje (samo ko nisem nadzornik)</a:t>
            </a:r>
          </a:p>
          <a:p>
            <a:r>
              <a:rPr lang="sl-SI" dirty="0" smtClean="0"/>
              <a:t>. Obnovi sezname – osvežitev podatkov o prisotnih napravah (samo če sem nadzornik)</a:t>
            </a:r>
          </a:p>
          <a:p>
            <a:r>
              <a:rPr lang="sl-SI" dirty="0" smtClean="0"/>
              <a:t>Seznam sledilcev, aktivacija pomeni prenos upravljanja na izbranega sledilca.</a:t>
            </a:r>
          </a:p>
          <a:p>
            <a:r>
              <a:rPr lang="sl-SI" dirty="0" smtClean="0"/>
              <a:t>+ - Zaženi/Ustavi – zagon oziroma ustavitev pasivnih prikazovalnikov</a:t>
            </a:r>
          </a:p>
          <a:p>
            <a:r>
              <a:rPr lang="sl-SI" dirty="0" smtClean="0"/>
              <a:t>Seznam pasivnih prikazovalnikov z prikazom stanja, klik na ime odpre stran z nastavitvami posamezne enote.</a:t>
            </a:r>
            <a:endParaRPr lang="sl-SI" dirty="0"/>
          </a:p>
        </p:txBody>
      </p:sp>
    </p:spTree>
    <p:extLst>
      <p:ext uri="{BB962C8B-B14F-4D97-AF65-F5344CB8AC3E}">
        <p14:creationId xmlns:p14="http://schemas.microsoft.com/office/powerpoint/2010/main" val="32860034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nadzor seje</a:t>
            </a:r>
            <a:endParaRPr lang="sl-SI" dirty="0"/>
          </a:p>
        </p:txBody>
      </p:sp>
      <p:sp>
        <p:nvSpPr>
          <p:cNvPr id="3" name="Označba mesta vsebine 2"/>
          <p:cNvSpPr>
            <a:spLocks noGrp="1"/>
          </p:cNvSpPr>
          <p:nvPr>
            <p:ph idx="1"/>
          </p:nvPr>
        </p:nvSpPr>
        <p:spPr/>
        <p:txBody>
          <a:bodyPr>
            <a:normAutofit/>
          </a:bodyPr>
          <a:lstStyle/>
          <a:p>
            <a:r>
              <a:rPr lang="sl-SI" dirty="0" smtClean="0"/>
              <a:t>Nabor opcij na menuju je odvisen od stanja sestava in vloge posamezne enote</a:t>
            </a:r>
          </a:p>
          <a:p>
            <a:r>
              <a:rPr lang="sl-SI" dirty="0" smtClean="0"/>
              <a:t>Upravniku nudi pregled tako aktivnih enot v načinu sledenja  kot tudi pasivnih enot (TV), prenos upravljanja na katero od aktivnih enot in prikaz stanja pasivnih enot.</a:t>
            </a:r>
          </a:p>
          <a:p>
            <a:r>
              <a:rPr lang="sl-SI" dirty="0" smtClean="0"/>
              <a:t>Stanja pasivnih enot so:</a:t>
            </a:r>
          </a:p>
          <a:p>
            <a:pPr lvl="1"/>
            <a:r>
              <a:rPr lang="sl-SI" dirty="0" smtClean="0"/>
              <a:t>V pripravljenosti – enota je izključena</a:t>
            </a:r>
          </a:p>
          <a:p>
            <a:pPr lvl="1"/>
            <a:r>
              <a:rPr lang="sl-SI" dirty="0" smtClean="0"/>
              <a:t>Odstrto/Zastrto – enota je vključena, slika je vidna v odstrtem stanju</a:t>
            </a:r>
          </a:p>
          <a:p>
            <a:pPr lvl="1"/>
            <a:r>
              <a:rPr lang="sl-SI" dirty="0" smtClean="0"/>
              <a:t>Ohlajanje – faza izklapljanja, praviloma na TV prikazovalniku traja par sekund, na projektorjih lahko nekaj minut.</a:t>
            </a:r>
            <a:endParaRPr lang="sl-SI" dirty="0"/>
          </a:p>
        </p:txBody>
      </p:sp>
    </p:spTree>
    <p:extLst>
      <p:ext uri="{BB962C8B-B14F-4D97-AF65-F5344CB8AC3E}">
        <p14:creationId xmlns:p14="http://schemas.microsoft.com/office/powerpoint/2010/main" val="3921483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a:t>
            </a:r>
            <a:endParaRPr lang="sl-SI" dirty="0"/>
          </a:p>
        </p:txBody>
      </p:sp>
      <p:sp>
        <p:nvSpPr>
          <p:cNvPr id="3" name="Označba mesta vsebine 2"/>
          <p:cNvSpPr>
            <a:spLocks noGrp="1"/>
          </p:cNvSpPr>
          <p:nvPr>
            <p:ph idx="1"/>
          </p:nvPr>
        </p:nvSpPr>
        <p:spPr/>
        <p:txBody>
          <a:bodyPr>
            <a:normAutofit/>
          </a:bodyPr>
          <a:lstStyle/>
          <a:p>
            <a:r>
              <a:rPr lang="sl-SI" dirty="0" smtClean="0"/>
              <a:t>Prikaz bogoslužnih besedil za podporo ljudskega, mladinskega in otroškega petja pri bogoslužju.</a:t>
            </a:r>
          </a:p>
          <a:p>
            <a:r>
              <a:rPr lang="sl-SI" dirty="0" smtClean="0"/>
              <a:t>Vsebina je prikazana na dva načina: </a:t>
            </a:r>
          </a:p>
          <a:p>
            <a:pPr lvl="1"/>
            <a:r>
              <a:rPr lang="sl-SI" dirty="0" smtClean="0"/>
              <a:t>Kot projekcija – tematsko zaokrožen izbor besedil, prilagojen mestu uporabe</a:t>
            </a:r>
          </a:p>
          <a:p>
            <a:pPr lvl="1"/>
            <a:r>
              <a:rPr lang="sl-SI" dirty="0" smtClean="0"/>
              <a:t>Kot pesmarica – besedila kot so priobčena v pripadajoči pesmarici</a:t>
            </a:r>
          </a:p>
          <a:p>
            <a:r>
              <a:rPr lang="sl-SI" dirty="0" smtClean="0"/>
              <a:t>V obeh primerih je besedilo razdeljeno po kiticah (praviloma ena kitica na stran), v primeru mladinskih pesmi in molitev, ki </a:t>
            </a:r>
            <a:r>
              <a:rPr lang="sl-SI" dirty="0"/>
              <a:t>v</a:t>
            </a:r>
            <a:r>
              <a:rPr lang="sl-SI" dirty="0" smtClean="0"/>
              <a:t>edno ne sledijo formalni strukturi poeme je lahko besedilo še dodatno razdeljeno.</a:t>
            </a:r>
            <a:endParaRPr lang="sl-SI" dirty="0"/>
          </a:p>
        </p:txBody>
      </p:sp>
    </p:spTree>
    <p:extLst>
      <p:ext uri="{BB962C8B-B14F-4D97-AF65-F5344CB8AC3E}">
        <p14:creationId xmlns:p14="http://schemas.microsoft.com/office/powerpoint/2010/main" val="312627910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Upravljanje – akordi - .</a:t>
            </a:r>
            <a:endParaRPr lang="sl-SI" dirty="0"/>
          </a:p>
        </p:txBody>
      </p:sp>
      <p:sp>
        <p:nvSpPr>
          <p:cNvPr id="3" name="Označba mesta vsebine 2"/>
          <p:cNvSpPr>
            <a:spLocks noGrp="1"/>
          </p:cNvSpPr>
          <p:nvPr>
            <p:ph idx="1"/>
          </p:nvPr>
        </p:nvSpPr>
        <p:spPr/>
        <p:txBody>
          <a:bodyPr/>
          <a:lstStyle/>
          <a:p>
            <a:r>
              <a:rPr lang="sl-SI" dirty="0" smtClean="0"/>
              <a:t>Kadar je pesem opremljena z akordi, lahko prikaz akordov vključimo/izključimo lokalno ali na vseh enotah.</a:t>
            </a:r>
          </a:p>
          <a:p>
            <a:r>
              <a:rPr lang="sl-SI" dirty="0" smtClean="0"/>
              <a:t>Druga možnost je transpozicija, torej dvig ali spust tonalitete pesmi. Izbrana višina se hrani do konca seje. </a:t>
            </a:r>
          </a:p>
          <a:p>
            <a:r>
              <a:rPr lang="sl-SI" dirty="0" smtClean="0"/>
              <a:t>Ponastavitev na originalno višino *</a:t>
            </a:r>
          </a:p>
        </p:txBody>
      </p:sp>
    </p:spTree>
    <p:extLst>
      <p:ext uri="{BB962C8B-B14F-4D97-AF65-F5344CB8AC3E}">
        <p14:creationId xmlns:p14="http://schemas.microsoft.com/office/powerpoint/2010/main" val="21886608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Ko gre vse narobe 1</a:t>
            </a:r>
            <a:endParaRPr lang="sl-SI" dirty="0"/>
          </a:p>
        </p:txBody>
      </p:sp>
      <p:sp>
        <p:nvSpPr>
          <p:cNvPr id="3" name="Označba mesta vsebine 2"/>
          <p:cNvSpPr>
            <a:spLocks noGrp="1"/>
          </p:cNvSpPr>
          <p:nvPr>
            <p:ph idx="1"/>
          </p:nvPr>
        </p:nvSpPr>
        <p:spPr/>
        <p:txBody>
          <a:bodyPr/>
          <a:lstStyle/>
          <a:p>
            <a:r>
              <a:rPr lang="sl-SI" dirty="0" smtClean="0"/>
              <a:t>Ob zagonu se kateri od TV-jev ne aktivira. </a:t>
            </a:r>
          </a:p>
          <a:p>
            <a:pPr lvl="1"/>
            <a:r>
              <a:rPr lang="sl-SI" dirty="0" smtClean="0"/>
              <a:t>Običajno je v stanju „Ohlajanje“, v tem primeru </a:t>
            </a:r>
            <a:r>
              <a:rPr lang="sl-SI" dirty="0" err="1" smtClean="0"/>
              <a:t>kiknemo</a:t>
            </a:r>
            <a:r>
              <a:rPr lang="sl-SI" dirty="0" smtClean="0"/>
              <a:t> na ime prikazovalnika da se odpre nov zavihek z nastavitvami. Ne spreminjamo nič razen v spustnem seznamu izberemo „Nasilno ustavi prikazovalnik“, nato izberemo „Shrani“. Ko se stran ponovno izpiše, aktiviramo prvi zavihek in v meniju Nadzor izberemo Zaženi (/+). TV bi se po tej intervenciji moral odzvati.</a:t>
            </a:r>
          </a:p>
          <a:p>
            <a:pPr lvl="1"/>
            <a:r>
              <a:rPr lang="sl-SI" dirty="0" smtClean="0"/>
              <a:t>Druga možnost je, da sploh ni viden na seznamu prikazovalnikov. V tem primeru glej „Ponastavitev sestava“</a:t>
            </a:r>
            <a:endParaRPr lang="sl-SI" dirty="0"/>
          </a:p>
        </p:txBody>
      </p:sp>
    </p:spTree>
    <p:extLst>
      <p:ext uri="{BB962C8B-B14F-4D97-AF65-F5344CB8AC3E}">
        <p14:creationId xmlns:p14="http://schemas.microsoft.com/office/powerpoint/2010/main" val="68284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Ko gre vse narobe 2</a:t>
            </a:r>
            <a:endParaRPr lang="sl-SI" dirty="0"/>
          </a:p>
        </p:txBody>
      </p:sp>
      <p:sp>
        <p:nvSpPr>
          <p:cNvPr id="3" name="Označba mesta vsebine 2"/>
          <p:cNvSpPr>
            <a:spLocks noGrp="1"/>
          </p:cNvSpPr>
          <p:nvPr>
            <p:ph idx="1"/>
          </p:nvPr>
        </p:nvSpPr>
        <p:spPr/>
        <p:txBody>
          <a:bodyPr>
            <a:normAutofit fontScale="92500" lnSpcReduction="10000"/>
          </a:bodyPr>
          <a:lstStyle/>
          <a:p>
            <a:r>
              <a:rPr lang="sl-SI" dirty="0" smtClean="0"/>
              <a:t>Ko se v nadzornem računalniku aktivira spletni brskalnik dobimo sporočilo „</a:t>
            </a:r>
            <a:r>
              <a:rPr lang="sl-SI" dirty="0" err="1" smtClean="0"/>
              <a:t>Network</a:t>
            </a:r>
            <a:r>
              <a:rPr lang="sl-SI" dirty="0" smtClean="0"/>
              <a:t> </a:t>
            </a:r>
            <a:r>
              <a:rPr lang="sl-SI" dirty="0" err="1" smtClean="0"/>
              <a:t>error</a:t>
            </a:r>
            <a:r>
              <a:rPr lang="sl-SI" dirty="0" smtClean="0"/>
              <a:t>“</a:t>
            </a:r>
          </a:p>
          <a:p>
            <a:pPr lvl="1"/>
            <a:r>
              <a:rPr lang="sl-SI" dirty="0" smtClean="0"/>
              <a:t>Razlog je padec lokalne mreže – glej </a:t>
            </a:r>
            <a:r>
              <a:rPr lang="sl-SI" dirty="0"/>
              <a:t>„Ponastavitev sestava</a:t>
            </a:r>
            <a:r>
              <a:rPr lang="sl-SI" dirty="0" smtClean="0"/>
              <a:t>“ </a:t>
            </a:r>
          </a:p>
          <a:p>
            <a:pPr lvl="1"/>
            <a:r>
              <a:rPr lang="sl-SI" dirty="0" smtClean="0"/>
              <a:t>ali pa šibek </a:t>
            </a:r>
            <a:r>
              <a:rPr lang="sl-SI" dirty="0" err="1" smtClean="0"/>
              <a:t>wi</a:t>
            </a:r>
            <a:r>
              <a:rPr lang="sl-SI" dirty="0" smtClean="0"/>
              <a:t>-fi signal, predvsem na koru poskrbimo, da je računalnik v vidnem polju </a:t>
            </a:r>
            <a:r>
              <a:rPr lang="sl-SI" dirty="0" err="1" smtClean="0"/>
              <a:t>wi</a:t>
            </a:r>
            <a:r>
              <a:rPr lang="sl-SI" dirty="0" smtClean="0"/>
              <a:t>-fi enote</a:t>
            </a:r>
          </a:p>
          <a:p>
            <a:r>
              <a:rPr lang="sl-SI" dirty="0" smtClean="0"/>
              <a:t>Zaslon nadzornega računalnika ugasne</a:t>
            </a:r>
          </a:p>
          <a:p>
            <a:pPr lvl="1"/>
            <a:r>
              <a:rPr lang="sl-SI" dirty="0" smtClean="0"/>
              <a:t>Če računalnika ne uporabljamo 20 minut postopno (zaradi varčevanja z napetostjo baterije) preide v način spanja. Najprej se izklopi zaslon, kasneje celoten sistem preide v način spanja.</a:t>
            </a:r>
          </a:p>
          <a:p>
            <a:pPr lvl="1"/>
            <a:r>
              <a:rPr lang="sl-SI" dirty="0" smtClean="0"/>
              <a:t>Poskusimo potegniti iz dna zaslona proti vrhu, če računalnik še ni „zaspal“, spet vidimo normalno sliko in nadaljujemo z delom.</a:t>
            </a:r>
          </a:p>
          <a:p>
            <a:pPr lvl="1"/>
            <a:r>
              <a:rPr lang="sl-SI" dirty="0" smtClean="0"/>
              <a:t>Priporočljivo je občasno podrsati po zaslonu ali premakniti miško ali aktivirati katero od tipk brez funkcije, da preprečimo prehod v spanje (med dolgo pridigo, …)</a:t>
            </a:r>
            <a:endParaRPr lang="sl-SI" dirty="0"/>
          </a:p>
          <a:p>
            <a:endParaRPr lang="sl-SI" dirty="0"/>
          </a:p>
        </p:txBody>
      </p:sp>
    </p:spTree>
    <p:extLst>
      <p:ext uri="{BB962C8B-B14F-4D97-AF65-F5344CB8AC3E}">
        <p14:creationId xmlns:p14="http://schemas.microsoft.com/office/powerpoint/2010/main" val="1818049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Ko gre vse narobe 3</a:t>
            </a:r>
            <a:endParaRPr lang="sl-SI" dirty="0"/>
          </a:p>
        </p:txBody>
      </p:sp>
      <p:sp>
        <p:nvSpPr>
          <p:cNvPr id="3" name="Označba mesta vsebine 2"/>
          <p:cNvSpPr>
            <a:spLocks noGrp="1"/>
          </p:cNvSpPr>
          <p:nvPr>
            <p:ph idx="1"/>
          </p:nvPr>
        </p:nvSpPr>
        <p:spPr/>
        <p:txBody>
          <a:bodyPr/>
          <a:lstStyle/>
          <a:p>
            <a:r>
              <a:rPr lang="sl-SI" dirty="0" smtClean="0"/>
              <a:t>Ob zagonu se pojavi sporočilo „Nadzor nad sistemom je prevzel drug računalnik. Preklopim v sledenje?“</a:t>
            </a:r>
          </a:p>
          <a:p>
            <a:pPr lvl="1"/>
            <a:r>
              <a:rPr lang="sl-SI" dirty="0" smtClean="0"/>
              <a:t>Odgovorimo z Da, potem pa poskusimo ugotoviti, kaj se je zgodilo.</a:t>
            </a:r>
          </a:p>
          <a:p>
            <a:pPr lvl="1"/>
            <a:r>
              <a:rPr lang="sl-SI" dirty="0" smtClean="0"/>
              <a:t>Možnosti sta dve, ali je dejansko aktiven tudi drugi nadzorni računalnik, bolj verjetno je, da smo zagnali dve instanci brskalnika na istem računalniku. Tisto ki je v načinu sledenja (moder indikator seje )  lahko mirno zapremo</a:t>
            </a:r>
          </a:p>
          <a:p>
            <a:pPr lvl="1"/>
            <a:r>
              <a:rPr lang="sl-SI" dirty="0" smtClean="0"/>
              <a:t>Če sta aktivna dva računalnika za upravljanje, je potreben </a:t>
            </a:r>
            <a:r>
              <a:rPr lang="sl-SI" dirty="0" err="1" smtClean="0"/>
              <a:t>vnaprejšen</a:t>
            </a:r>
            <a:r>
              <a:rPr lang="sl-SI" dirty="0" smtClean="0"/>
              <a:t> dogovor o prenosu upravljanja</a:t>
            </a:r>
            <a:endParaRPr lang="sl-SI" dirty="0"/>
          </a:p>
        </p:txBody>
      </p:sp>
    </p:spTree>
    <p:extLst>
      <p:ext uri="{BB962C8B-B14F-4D97-AF65-F5344CB8AC3E}">
        <p14:creationId xmlns:p14="http://schemas.microsoft.com/office/powerpoint/2010/main" val="2035581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Ko gre vse narobe 4</a:t>
            </a:r>
            <a:endParaRPr lang="sl-SI" dirty="0"/>
          </a:p>
        </p:txBody>
      </p:sp>
      <p:sp>
        <p:nvSpPr>
          <p:cNvPr id="3" name="Označba mesta vsebine 2"/>
          <p:cNvSpPr>
            <a:spLocks noGrp="1"/>
          </p:cNvSpPr>
          <p:nvPr>
            <p:ph idx="1"/>
          </p:nvPr>
        </p:nvSpPr>
        <p:spPr/>
        <p:txBody>
          <a:bodyPr/>
          <a:lstStyle/>
          <a:p>
            <a:r>
              <a:rPr lang="sl-SI" dirty="0" smtClean="0"/>
              <a:t>Na TV-ju ne gori kontrolna lučka, slike na zaslonu ni</a:t>
            </a:r>
          </a:p>
          <a:p>
            <a:r>
              <a:rPr lang="sl-SI" dirty="0" smtClean="0"/>
              <a:t>Kontrolna lučka na TV-ju gori, kadar je TV v stanju pripravljenosti „</a:t>
            </a:r>
            <a:r>
              <a:rPr lang="sl-SI" dirty="0" err="1" smtClean="0"/>
              <a:t>stand-by</a:t>
            </a:r>
            <a:r>
              <a:rPr lang="sl-SI" dirty="0" smtClean="0"/>
              <a:t>“, ne gori pa, kadar je aktiven, pa tudi ne, kadar nima napetosti.</a:t>
            </a:r>
          </a:p>
          <a:p>
            <a:r>
              <a:rPr lang="sl-SI" dirty="0" smtClean="0"/>
              <a:t>Preden prižgemo enoto za upravljanje, preverimo, ali na </a:t>
            </a:r>
            <a:r>
              <a:rPr lang="sl-SI" dirty="0" err="1" smtClean="0"/>
              <a:t>Tv-jih</a:t>
            </a:r>
            <a:r>
              <a:rPr lang="sl-SI" dirty="0" smtClean="0"/>
              <a:t> gorita kontrolni lučki.  Če ne, gorita, pomeni, da je prekinjen dovod elektrike!</a:t>
            </a:r>
            <a:endParaRPr lang="sl-SI" dirty="0"/>
          </a:p>
        </p:txBody>
      </p:sp>
    </p:spTree>
    <p:extLst>
      <p:ext uri="{BB962C8B-B14F-4D97-AF65-F5344CB8AC3E}">
        <p14:creationId xmlns:p14="http://schemas.microsoft.com/office/powerpoint/2010/main" val="5806656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Ko gre vse narobe 5</a:t>
            </a:r>
            <a:endParaRPr lang="sl-SI" dirty="0"/>
          </a:p>
        </p:txBody>
      </p:sp>
      <p:sp>
        <p:nvSpPr>
          <p:cNvPr id="3" name="Označba mesta vsebine 2"/>
          <p:cNvSpPr>
            <a:spLocks noGrp="1"/>
          </p:cNvSpPr>
          <p:nvPr>
            <p:ph idx="1"/>
          </p:nvPr>
        </p:nvSpPr>
        <p:spPr/>
        <p:txBody>
          <a:bodyPr/>
          <a:lstStyle/>
          <a:p>
            <a:r>
              <a:rPr lang="sl-SI" dirty="0" smtClean="0"/>
              <a:t>Uporabnik pred nami računalnika ni priklopil na napajanje – baterija je prazna (rešitev je morda drugi računalnik), </a:t>
            </a:r>
          </a:p>
          <a:p>
            <a:pPr lvl="1"/>
            <a:r>
              <a:rPr lang="sl-SI" dirty="0" smtClean="0"/>
              <a:t>Numerična tipkovnica (samo na koru) ne dela.</a:t>
            </a:r>
          </a:p>
          <a:p>
            <a:pPr lvl="1"/>
            <a:r>
              <a:rPr lang="sl-SI" dirty="0" smtClean="0"/>
              <a:t>Ni vklopljena, ali pa so problemi z  baterijo (odpremo pokrovček in baterijska vložka nekajkrat zasukamo, da se obnovi kontakt). </a:t>
            </a:r>
          </a:p>
          <a:p>
            <a:pPr lvl="1"/>
            <a:r>
              <a:rPr lang="sl-SI" dirty="0" smtClean="0"/>
              <a:t>V vsakem primeru lahko na računalniku aktiviramo zaslonsko tipkovnico. Zaslon računalnikov za nadzor je občutljiv na dotik, kot na tablici ali telefonu</a:t>
            </a:r>
          </a:p>
          <a:p>
            <a:r>
              <a:rPr lang="sl-SI" dirty="0" smtClean="0"/>
              <a:t>Slika na nadzornem računalniku se postavi pokonci, ali je povečana, da ne vidim menuja,…</a:t>
            </a:r>
          </a:p>
          <a:p>
            <a:pPr lvl="1"/>
            <a:r>
              <a:rPr lang="sl-SI" dirty="0" smtClean="0"/>
              <a:t>Je tako kot na telefonu, pazi v kakšnem položaju je računalnik, pazi, kaj po zaslonu </a:t>
            </a:r>
            <a:r>
              <a:rPr lang="sl-SI" smtClean="0"/>
              <a:t>delajo prsti!</a:t>
            </a:r>
            <a:endParaRPr lang="sl-SI" dirty="0"/>
          </a:p>
        </p:txBody>
      </p:sp>
    </p:spTree>
    <p:extLst>
      <p:ext uri="{BB962C8B-B14F-4D97-AF65-F5344CB8AC3E}">
        <p14:creationId xmlns:p14="http://schemas.microsoft.com/office/powerpoint/2010/main" val="5643828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Ponastavitev sestava</a:t>
            </a:r>
            <a:endParaRPr lang="sl-SI" dirty="0"/>
          </a:p>
        </p:txBody>
      </p:sp>
      <p:sp>
        <p:nvSpPr>
          <p:cNvPr id="3" name="Označba mesta vsebine 2"/>
          <p:cNvSpPr>
            <a:spLocks noGrp="1"/>
          </p:cNvSpPr>
          <p:nvPr>
            <p:ph idx="1"/>
          </p:nvPr>
        </p:nvSpPr>
        <p:spPr/>
        <p:txBody>
          <a:bodyPr>
            <a:normAutofit fontScale="92500" lnSpcReduction="10000"/>
          </a:bodyPr>
          <a:lstStyle/>
          <a:p>
            <a:r>
              <a:rPr lang="sl-SI" dirty="0" smtClean="0"/>
              <a:t>Kadar je potrebna ponastavitev (</a:t>
            </a:r>
            <a:r>
              <a:rPr lang="sl-SI" dirty="0" err="1" smtClean="0"/>
              <a:t>Reset</a:t>
            </a:r>
            <a:r>
              <a:rPr lang="sl-SI" dirty="0" smtClean="0"/>
              <a:t>) sistema postopamo na sledeč način:</a:t>
            </a:r>
          </a:p>
          <a:p>
            <a:pPr lvl="1">
              <a:buFont typeface="+mj-lt"/>
              <a:buAutoNum type="arabicPeriod"/>
            </a:pPr>
            <a:r>
              <a:rPr lang="sl-SI" dirty="0" smtClean="0"/>
              <a:t>Izklopimo računalnik(a) za upravljanje</a:t>
            </a:r>
          </a:p>
          <a:p>
            <a:pPr lvl="1">
              <a:buFont typeface="+mj-lt"/>
              <a:buAutoNum type="arabicPeriod"/>
            </a:pPr>
            <a:r>
              <a:rPr lang="sl-SI" dirty="0" smtClean="0"/>
              <a:t>V zakristiji prekinemo dovod napetosti za oba prikazovalnika (zgornja linija stikal, skrajno desno stikalo izklopimo)</a:t>
            </a:r>
          </a:p>
          <a:p>
            <a:pPr lvl="1">
              <a:buFont typeface="+mj-lt"/>
              <a:buAutoNum type="arabicPeriod"/>
            </a:pPr>
            <a:r>
              <a:rPr lang="sl-SI" dirty="0" smtClean="0"/>
              <a:t>V zidni niši za glavnim oltarjem prekinemo in po nekaj sekundah (5-10) ponovno vklopimo dovod napetosti za </a:t>
            </a:r>
            <a:r>
              <a:rPr lang="sl-SI" dirty="0" err="1" smtClean="0"/>
              <a:t>wi</a:t>
            </a:r>
            <a:r>
              <a:rPr lang="sl-SI" dirty="0" smtClean="0"/>
              <a:t>-fi enoto</a:t>
            </a:r>
          </a:p>
          <a:p>
            <a:pPr lvl="1">
              <a:buFont typeface="+mj-lt"/>
              <a:buAutoNum type="arabicPeriod"/>
            </a:pPr>
            <a:r>
              <a:rPr lang="sl-SI" dirty="0" smtClean="0"/>
              <a:t>V zakristiji ponovno vklopimo stikalo za dovod napetosti.</a:t>
            </a:r>
          </a:p>
          <a:p>
            <a:pPr lvl="1">
              <a:buFont typeface="+mj-lt"/>
              <a:buAutoNum type="arabicPeriod"/>
            </a:pPr>
            <a:r>
              <a:rPr lang="sl-SI" dirty="0" smtClean="0"/>
              <a:t>Sestav nato rabi cca 5 minut, da se postavi v operativno stanje</a:t>
            </a:r>
          </a:p>
          <a:p>
            <a:pPr lvl="1">
              <a:buFont typeface="+mj-lt"/>
              <a:buAutoNum type="arabicPeriod"/>
            </a:pPr>
            <a:r>
              <a:rPr lang="sl-SI" dirty="0" smtClean="0"/>
              <a:t>Če lokalna mreža ni problem lahko ponastavitev </a:t>
            </a:r>
            <a:r>
              <a:rPr lang="sl-SI" dirty="0" err="1" smtClean="0"/>
              <a:t>wi</a:t>
            </a:r>
            <a:r>
              <a:rPr lang="sl-SI" dirty="0" smtClean="0"/>
              <a:t>-fi enote opustimo. V tem primeru po prekinitvi napajanja sestava počakamo par sekund (5.10)in vklopimo stikalo za dovod napetosti</a:t>
            </a:r>
            <a:endParaRPr lang="sl-SI" dirty="0"/>
          </a:p>
          <a:p>
            <a:r>
              <a:rPr lang="sl-SI" dirty="0" smtClean="0"/>
              <a:t>Tega ne gre početi v zadnjih trenutkih pred pričetkom bogoslužja!</a:t>
            </a:r>
          </a:p>
        </p:txBody>
      </p:sp>
    </p:spTree>
    <p:extLst>
      <p:ext uri="{BB962C8B-B14F-4D97-AF65-F5344CB8AC3E}">
        <p14:creationId xmlns:p14="http://schemas.microsoft.com/office/powerpoint/2010/main" val="504546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 – posebnosti besedil</a:t>
            </a:r>
            <a:endParaRPr lang="sl-SI" dirty="0"/>
          </a:p>
        </p:txBody>
      </p:sp>
      <p:sp>
        <p:nvSpPr>
          <p:cNvPr id="3" name="Označba mesta vsebine 2"/>
          <p:cNvSpPr>
            <a:spLocks noGrp="1"/>
          </p:cNvSpPr>
          <p:nvPr>
            <p:ph idx="1"/>
          </p:nvPr>
        </p:nvSpPr>
        <p:spPr/>
        <p:txBody>
          <a:bodyPr>
            <a:normAutofit/>
          </a:bodyPr>
          <a:lstStyle/>
          <a:p>
            <a:r>
              <a:rPr lang="sl-SI" dirty="0" smtClean="0"/>
              <a:t>„Vsaka vas ima svoj glas“, tudi vsaka pesmarica, glede na kraj in čas nastanka lahko priobči isto pesem v svoji besedilni verziji. Najpogostejša je razlika v besedilu posamezne kitice, ene ali več, redkeje nabor in vrstni red kitic.</a:t>
            </a:r>
          </a:p>
          <a:p>
            <a:r>
              <a:rPr lang="sl-SI" dirty="0" smtClean="0"/>
              <a:t>V nabirki Pesmarice, besedilo striktno sledi pripadajoči pesmarici, v nabirko Projekcije pa je (bolj ali manj posrečeno) uvrščena tista verzija, ki je v namembnem kraju v uporabi.</a:t>
            </a:r>
          </a:p>
          <a:p>
            <a:r>
              <a:rPr lang="sl-SI" dirty="0" smtClean="0"/>
              <a:t>V sklopu cerkvenih ljudskih pesmi, je prisoten spodletel poskus posodobitve jezika, ki smo mu priča v Cerkvena ljudska pesmarica iz leta 1978 (identično pesmarica Hvalimo Gospoda iz leta 1979), ki je bil revidiran in v večini primerov vzpostavlja izvirno stanje s pesmarico Slavimo Gospoda iz leta 1988.</a:t>
            </a:r>
            <a:endParaRPr lang="sl-SI" dirty="0"/>
          </a:p>
        </p:txBody>
      </p:sp>
    </p:spTree>
    <p:extLst>
      <p:ext uri="{BB962C8B-B14F-4D97-AF65-F5344CB8AC3E}">
        <p14:creationId xmlns:p14="http://schemas.microsoft.com/office/powerpoint/2010/main" val="16374891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 - Projekcije</a:t>
            </a:r>
            <a:endParaRPr lang="sl-SI" dirty="0"/>
          </a:p>
        </p:txBody>
      </p:sp>
      <p:sp>
        <p:nvSpPr>
          <p:cNvPr id="3" name="Označba mesta vsebine 2"/>
          <p:cNvSpPr>
            <a:spLocks noGrp="1"/>
          </p:cNvSpPr>
          <p:nvPr>
            <p:ph idx="1"/>
          </p:nvPr>
        </p:nvSpPr>
        <p:spPr/>
        <p:txBody>
          <a:bodyPr>
            <a:normAutofit/>
          </a:bodyPr>
          <a:lstStyle/>
          <a:p>
            <a:r>
              <a:rPr lang="sl-SI" dirty="0" smtClean="0"/>
              <a:t>Vsaka kitica na svoji oštevilčeni strani, v kazalu številka strani prve kitice. </a:t>
            </a:r>
          </a:p>
          <a:p>
            <a:r>
              <a:rPr lang="sl-SI" dirty="0" smtClean="0"/>
              <a:t>Nabor: Ljudske1-4, Mladinske, Marijine, Molitve,…</a:t>
            </a:r>
          </a:p>
          <a:p>
            <a:r>
              <a:rPr lang="sl-SI" dirty="0" smtClean="0"/>
              <a:t>Ljudske 1 do 4: </a:t>
            </a:r>
          </a:p>
          <a:p>
            <a:pPr lvl="1"/>
            <a:r>
              <a:rPr lang="sl-SI" dirty="0" smtClean="0"/>
              <a:t>vsaka namenjena svoji dobi v cerkvenem letu, 1-Adventni čas, 2-Božični čas, 3-Postni čas in 4-Velikonočni čas in čas med letom.</a:t>
            </a:r>
          </a:p>
          <a:p>
            <a:pPr lvl="1"/>
            <a:r>
              <a:rPr lang="sl-SI" dirty="0" smtClean="0"/>
              <a:t>Prvih 200 strani specifičnih glede na bogoslužno dobo, strani od 200 do konca enake na vseh štirih projekcijah</a:t>
            </a:r>
          </a:p>
          <a:p>
            <a:r>
              <a:rPr lang="sl-SI" dirty="0" smtClean="0"/>
              <a:t>Mladinske – celoten nabor trenutno zbranih besedil – delno opremljen z akordi za kitarsko spremljavo.</a:t>
            </a:r>
          </a:p>
          <a:p>
            <a:r>
              <a:rPr lang="sl-SI" dirty="0" smtClean="0"/>
              <a:t>Marijine – celoten nabor trenutno zbranih Marijinih pesmih (ljudske, mladinske, otroške, zborovske)</a:t>
            </a:r>
            <a:endParaRPr lang="sl-SI" dirty="0"/>
          </a:p>
        </p:txBody>
      </p:sp>
    </p:spTree>
    <p:extLst>
      <p:ext uri="{BB962C8B-B14F-4D97-AF65-F5344CB8AC3E}">
        <p14:creationId xmlns:p14="http://schemas.microsoft.com/office/powerpoint/2010/main" val="152156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 - Pesmarice</a:t>
            </a:r>
            <a:endParaRPr lang="sl-SI" dirty="0"/>
          </a:p>
        </p:txBody>
      </p:sp>
      <p:sp>
        <p:nvSpPr>
          <p:cNvPr id="3" name="Označba mesta vsebine 2"/>
          <p:cNvSpPr>
            <a:spLocks noGrp="1"/>
          </p:cNvSpPr>
          <p:nvPr>
            <p:ph idx="1"/>
          </p:nvPr>
        </p:nvSpPr>
        <p:spPr/>
        <p:txBody>
          <a:bodyPr>
            <a:normAutofit lnSpcReduction="10000"/>
          </a:bodyPr>
          <a:lstStyle/>
          <a:p>
            <a:r>
              <a:rPr lang="sl-SI" dirty="0" smtClean="0"/>
              <a:t>Vsebinsko so pokrite vse štiri vseslovenske izdaje pesmaric in sicer:</a:t>
            </a:r>
          </a:p>
          <a:p>
            <a:pPr lvl="1"/>
            <a:r>
              <a:rPr lang="sl-SI" dirty="0" smtClean="0"/>
              <a:t>Clp61 – Cerkvena ljudska pesmarica izdaja 1961</a:t>
            </a:r>
          </a:p>
          <a:p>
            <a:pPr lvl="1"/>
            <a:r>
              <a:rPr lang="sl-SI" dirty="0" smtClean="0"/>
              <a:t>Clp78 – Cerkvena ljudska pesmarica izdaja 1987</a:t>
            </a:r>
          </a:p>
          <a:p>
            <a:pPr lvl="1"/>
            <a:r>
              <a:rPr lang="sl-SI" dirty="0" smtClean="0"/>
              <a:t>Hg79 – Hvalimo gospoda – vsebinsko in </a:t>
            </a:r>
            <a:r>
              <a:rPr lang="sl-SI" dirty="0" err="1" smtClean="0"/>
              <a:t>numeracijsko</a:t>
            </a:r>
            <a:r>
              <a:rPr lang="sl-SI" dirty="0" smtClean="0"/>
              <a:t> identična clp78, različna le paginacija</a:t>
            </a:r>
          </a:p>
          <a:p>
            <a:pPr lvl="1"/>
            <a:r>
              <a:rPr lang="sl-SI" dirty="0" smtClean="0"/>
              <a:t>Sg88 – Slavimo Gospoda izdaja 1988</a:t>
            </a:r>
          </a:p>
          <a:p>
            <a:r>
              <a:rPr lang="sl-SI" dirty="0" smtClean="0"/>
              <a:t>Dve</a:t>
            </a:r>
            <a:r>
              <a:rPr lang="sl-SI" dirty="0" smtClean="0"/>
              <a:t> </a:t>
            </a:r>
            <a:r>
              <a:rPr lang="sl-SI" dirty="0" smtClean="0"/>
              <a:t>od treh pesmaric bogoslužnih pesmi v uredništvu Vinka Vodopivca izdane od Goriške Mohorjeve:</a:t>
            </a:r>
          </a:p>
          <a:p>
            <a:pPr lvl="1"/>
            <a:r>
              <a:rPr lang="sl-SI" dirty="0" smtClean="0"/>
              <a:t>Spe – Svete </a:t>
            </a:r>
            <a:r>
              <a:rPr lang="sl-SI" dirty="0" smtClean="0"/>
              <a:t>pesmice</a:t>
            </a:r>
          </a:p>
          <a:p>
            <a:pPr lvl="1"/>
            <a:r>
              <a:rPr lang="sl-SI" dirty="0" err="1" smtClean="0"/>
              <a:t>Gd</a:t>
            </a:r>
            <a:r>
              <a:rPr lang="sl-SI" dirty="0" smtClean="0"/>
              <a:t> </a:t>
            </a:r>
            <a:r>
              <a:rPr lang="sl-SI" dirty="0"/>
              <a:t>–</a:t>
            </a:r>
            <a:r>
              <a:rPr lang="sl-SI" dirty="0" smtClean="0"/>
              <a:t> Gospodov dan</a:t>
            </a:r>
            <a:endParaRPr lang="sl-SI" dirty="0" smtClean="0"/>
          </a:p>
          <a:p>
            <a:r>
              <a:rPr lang="sl-SI" dirty="0" smtClean="0"/>
              <a:t>Op </a:t>
            </a:r>
            <a:r>
              <a:rPr lang="sl-SI" dirty="0" smtClean="0"/>
              <a:t>- </a:t>
            </a:r>
            <a:r>
              <a:rPr lang="sl-SI" dirty="0" err="1" smtClean="0"/>
              <a:t>Občestvene</a:t>
            </a:r>
            <a:r>
              <a:rPr lang="sl-SI" dirty="0" smtClean="0"/>
              <a:t> pesmi </a:t>
            </a:r>
            <a:endParaRPr lang="sl-SI" dirty="0"/>
          </a:p>
        </p:txBody>
      </p:sp>
    </p:spTree>
    <p:extLst>
      <p:ext uri="{BB962C8B-B14F-4D97-AF65-F5344CB8AC3E}">
        <p14:creationId xmlns:p14="http://schemas.microsoft.com/office/powerpoint/2010/main" val="19630916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 - Pesmarice</a:t>
            </a:r>
            <a:endParaRPr lang="sl-SI" dirty="0"/>
          </a:p>
        </p:txBody>
      </p:sp>
      <p:sp>
        <p:nvSpPr>
          <p:cNvPr id="3" name="Označba mesta vsebine 2"/>
          <p:cNvSpPr>
            <a:spLocks noGrp="1"/>
          </p:cNvSpPr>
          <p:nvPr>
            <p:ph idx="1"/>
          </p:nvPr>
        </p:nvSpPr>
        <p:spPr/>
        <p:txBody>
          <a:bodyPr>
            <a:normAutofit fontScale="92500" lnSpcReduction="20000"/>
          </a:bodyPr>
          <a:lstStyle/>
          <a:p>
            <a:r>
              <a:rPr lang="sl-SI" dirty="0" smtClean="0"/>
              <a:t>Pesmi, ki so v zbirki in so vzete iz neobjavljenih pesmaric, je možno prikazati samo preko katere od projekcij. To so:</a:t>
            </a:r>
          </a:p>
          <a:p>
            <a:pPr lvl="1"/>
            <a:r>
              <a:rPr lang="sl-SI" dirty="0" err="1"/>
              <a:t>b</a:t>
            </a:r>
            <a:r>
              <a:rPr lang="sl-SI" dirty="0" err="1" smtClean="0"/>
              <a:t>l</a:t>
            </a:r>
            <a:r>
              <a:rPr lang="sl-SI" dirty="0" smtClean="0"/>
              <a:t> </a:t>
            </a:r>
            <a:r>
              <a:rPr lang="sl-SI" dirty="0" smtClean="0"/>
              <a:t>	- Bog </a:t>
            </a:r>
            <a:r>
              <a:rPr lang="sl-SI" dirty="0"/>
              <a:t>je </a:t>
            </a:r>
            <a:r>
              <a:rPr lang="sl-SI" dirty="0" smtClean="0"/>
              <a:t>ljubezen</a:t>
            </a:r>
            <a:endParaRPr lang="sl-SI" dirty="0"/>
          </a:p>
          <a:p>
            <a:pPr lvl="1"/>
            <a:r>
              <a:rPr lang="sl-SI" dirty="0" err="1"/>
              <a:t>m</a:t>
            </a:r>
            <a:r>
              <a:rPr lang="sl-SI" dirty="0" err="1" smtClean="0"/>
              <a:t>mp</a:t>
            </a:r>
            <a:r>
              <a:rPr lang="sl-SI" dirty="0" smtClean="0"/>
              <a:t> </a:t>
            </a:r>
            <a:r>
              <a:rPr lang="sl-SI" dirty="0" smtClean="0"/>
              <a:t>- Majniške </a:t>
            </a:r>
            <a:r>
              <a:rPr lang="sl-SI" dirty="0"/>
              <a:t>pesmi za ljudsko in mladinsko petje</a:t>
            </a:r>
          </a:p>
          <a:p>
            <a:pPr lvl="1"/>
            <a:r>
              <a:rPr lang="sl-SI" dirty="0" err="1"/>
              <a:t>z</a:t>
            </a:r>
            <a:r>
              <a:rPr lang="sl-SI" dirty="0" err="1" smtClean="0"/>
              <a:t>m</a:t>
            </a:r>
            <a:r>
              <a:rPr lang="sl-SI" dirty="0"/>
              <a:t>	</a:t>
            </a:r>
            <a:r>
              <a:rPr lang="sl-SI" dirty="0" smtClean="0"/>
              <a:t>- Zdrava </a:t>
            </a:r>
            <a:r>
              <a:rPr lang="sl-SI" dirty="0"/>
              <a:t>Marija</a:t>
            </a:r>
          </a:p>
          <a:p>
            <a:pPr lvl="1"/>
            <a:r>
              <a:rPr lang="sl-SI" dirty="0" smtClean="0"/>
              <a:t>es</a:t>
            </a:r>
            <a:r>
              <a:rPr lang="sl-SI" dirty="0"/>
              <a:t>	</a:t>
            </a:r>
            <a:r>
              <a:rPr lang="sl-SI" dirty="0" smtClean="0"/>
              <a:t>- </a:t>
            </a:r>
            <a:r>
              <a:rPr lang="sl-SI" dirty="0" err="1" smtClean="0"/>
              <a:t>Emmanuel</a:t>
            </a:r>
            <a:r>
              <a:rPr lang="sl-SI" dirty="0" smtClean="0"/>
              <a:t> </a:t>
            </a:r>
            <a:r>
              <a:rPr lang="sl-SI" dirty="0" err="1"/>
              <a:t>songs</a:t>
            </a:r>
            <a:endParaRPr lang="sl-SI" dirty="0"/>
          </a:p>
          <a:p>
            <a:pPr lvl="1"/>
            <a:r>
              <a:rPr lang="sl-SI" dirty="0" err="1" smtClean="0"/>
              <a:t>jII</a:t>
            </a:r>
            <a:r>
              <a:rPr lang="sl-SI" dirty="0"/>
              <a:t>	</a:t>
            </a:r>
            <a:r>
              <a:rPr lang="sl-SI" dirty="0" smtClean="0"/>
              <a:t>	- </a:t>
            </a:r>
            <a:r>
              <a:rPr lang="sl-SI" dirty="0" err="1" smtClean="0"/>
              <a:t>Jubilate</a:t>
            </a:r>
            <a:r>
              <a:rPr lang="sl-SI" dirty="0" smtClean="0"/>
              <a:t> </a:t>
            </a:r>
            <a:r>
              <a:rPr lang="sl-SI" dirty="0"/>
              <a:t>II</a:t>
            </a:r>
          </a:p>
          <a:p>
            <a:pPr lvl="1"/>
            <a:r>
              <a:rPr lang="sl-SI" dirty="0" err="1"/>
              <a:t>jII</a:t>
            </a:r>
            <a:r>
              <a:rPr lang="sl-SI" dirty="0"/>
              <a:t>+	</a:t>
            </a:r>
            <a:r>
              <a:rPr lang="sl-SI" dirty="0" smtClean="0"/>
              <a:t>- </a:t>
            </a:r>
            <a:r>
              <a:rPr lang="sl-SI" dirty="0" err="1" smtClean="0"/>
              <a:t>Jubilate</a:t>
            </a:r>
            <a:r>
              <a:rPr lang="sl-SI" dirty="0" smtClean="0"/>
              <a:t> </a:t>
            </a:r>
            <a:r>
              <a:rPr lang="sl-SI" dirty="0"/>
              <a:t>II </a:t>
            </a:r>
            <a:r>
              <a:rPr lang="sl-SI" dirty="0" smtClean="0"/>
              <a:t>– dodatek</a:t>
            </a:r>
          </a:p>
          <a:p>
            <a:pPr lvl="1"/>
            <a:r>
              <a:rPr lang="sl-SI" dirty="0" err="1"/>
              <a:t>s</a:t>
            </a:r>
            <a:r>
              <a:rPr lang="sl-SI" dirty="0" err="1" smtClean="0"/>
              <a:t>kp</a:t>
            </a:r>
            <a:r>
              <a:rPr lang="sl-SI" dirty="0" smtClean="0"/>
              <a:t>	- Skavtska pesmarica</a:t>
            </a:r>
            <a:endParaRPr lang="sl-SI" dirty="0"/>
          </a:p>
          <a:p>
            <a:pPr lvl="1"/>
            <a:r>
              <a:rPr lang="sl-SI" dirty="0" smtClean="0"/>
              <a:t>vzg1</a:t>
            </a:r>
            <a:r>
              <a:rPr lang="sl-SI" dirty="0"/>
              <a:t>	</a:t>
            </a:r>
            <a:r>
              <a:rPr lang="sl-SI" dirty="0" smtClean="0"/>
              <a:t>- Vsi </a:t>
            </a:r>
            <a:r>
              <a:rPr lang="sl-SI" dirty="0"/>
              <a:t>zapojmo gospodu</a:t>
            </a:r>
          </a:p>
          <a:p>
            <a:pPr lvl="1"/>
            <a:r>
              <a:rPr lang="sl-SI" dirty="0"/>
              <a:t>vzg2	</a:t>
            </a:r>
            <a:r>
              <a:rPr lang="sl-SI" dirty="0" smtClean="0"/>
              <a:t>- Vsi </a:t>
            </a:r>
            <a:r>
              <a:rPr lang="sl-SI" dirty="0"/>
              <a:t>zapojmo </a:t>
            </a:r>
            <a:r>
              <a:rPr lang="sl-SI" dirty="0" smtClean="0"/>
              <a:t>gospodu</a:t>
            </a:r>
            <a:endParaRPr lang="sl-SI" dirty="0" smtClean="0"/>
          </a:p>
          <a:p>
            <a:r>
              <a:rPr lang="sl-SI" dirty="0" smtClean="0"/>
              <a:t>Isto velja za pesmi iz neznanih virov.</a:t>
            </a:r>
            <a:endParaRPr lang="sl-SI" dirty="0"/>
          </a:p>
        </p:txBody>
      </p:sp>
    </p:spTree>
    <p:extLst>
      <p:ext uri="{BB962C8B-B14F-4D97-AF65-F5344CB8AC3E}">
        <p14:creationId xmlns:p14="http://schemas.microsoft.com/office/powerpoint/2010/main" val="33029196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Vsebina - Kazala</a:t>
            </a:r>
            <a:endParaRPr lang="sl-SI" dirty="0"/>
          </a:p>
        </p:txBody>
      </p:sp>
      <p:sp>
        <p:nvSpPr>
          <p:cNvPr id="3" name="Označba mesta vsebine 2"/>
          <p:cNvSpPr>
            <a:spLocks noGrp="1"/>
          </p:cNvSpPr>
          <p:nvPr>
            <p:ph idx="1"/>
          </p:nvPr>
        </p:nvSpPr>
        <p:spPr/>
        <p:txBody>
          <a:bodyPr>
            <a:normAutofit/>
          </a:bodyPr>
          <a:lstStyle/>
          <a:p>
            <a:r>
              <a:rPr lang="sl-SI" dirty="0" smtClean="0"/>
              <a:t>Excel datoteka z aktualnim kazalom je na namizju računalnikov za upravljanje</a:t>
            </a:r>
          </a:p>
          <a:p>
            <a:r>
              <a:rPr lang="sl-SI" dirty="0" smtClean="0"/>
              <a:t>šest zavihkov za  projekcije, zadnji seznam vseh razpoložljivih besedil</a:t>
            </a:r>
          </a:p>
          <a:p>
            <a:r>
              <a:rPr lang="sl-SI" dirty="0" smtClean="0"/>
              <a:t>Pesmi z različnimi verzijami besedila v je zavihku „Besedila“ navedena večkrat</a:t>
            </a:r>
          </a:p>
          <a:p>
            <a:r>
              <a:rPr lang="sl-SI" dirty="0" smtClean="0"/>
              <a:t>Navedki pesmaric su v obliki pesmarica/stran(tonaliteta).</a:t>
            </a:r>
          </a:p>
          <a:p>
            <a:r>
              <a:rPr lang="sl-SI" dirty="0" smtClean="0"/>
              <a:t>V zavihku „Besedila“ so navedene samo pesmarice z ujemanjem besedila, v zavihkih projekcij pa vse pesmarice – tudi tiste, ki </a:t>
            </a:r>
            <a:r>
              <a:rPr lang="sl-SI" dirty="0" err="1" smtClean="0"/>
              <a:t>imao</a:t>
            </a:r>
            <a:r>
              <a:rPr lang="sl-SI" dirty="0" smtClean="0"/>
              <a:t> drugačno besedilo.</a:t>
            </a:r>
          </a:p>
          <a:p>
            <a:r>
              <a:rPr lang="sl-SI" dirty="0" smtClean="0"/>
              <a:t>Vsaka projekcija ima lastno kazalo tudi v aplikaciji za upravljanje</a:t>
            </a:r>
            <a:endParaRPr lang="sl-SI" dirty="0"/>
          </a:p>
        </p:txBody>
      </p:sp>
    </p:spTree>
    <p:extLst>
      <p:ext uri="{BB962C8B-B14F-4D97-AF65-F5344CB8AC3E}">
        <p14:creationId xmlns:p14="http://schemas.microsoft.com/office/powerpoint/2010/main" val="38078381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Trde stvari (Hardware)</a:t>
            </a:r>
            <a:endParaRPr lang="sl-SI" dirty="0"/>
          </a:p>
        </p:txBody>
      </p:sp>
      <p:sp>
        <p:nvSpPr>
          <p:cNvPr id="3" name="Označba mesta vsebine 2"/>
          <p:cNvSpPr>
            <a:spLocks noGrp="1"/>
          </p:cNvSpPr>
          <p:nvPr>
            <p:ph idx="1"/>
          </p:nvPr>
        </p:nvSpPr>
        <p:spPr/>
        <p:txBody>
          <a:bodyPr>
            <a:normAutofit/>
          </a:bodyPr>
          <a:lstStyle/>
          <a:p>
            <a:r>
              <a:rPr lang="sl-SI" dirty="0" smtClean="0"/>
              <a:t>Dva prikazovalnika (TV), vsak s svojim nadzornim računalnikom, prvi manjši z imenom „Prezbiterij“ in drugi večji z imenom „Ladja“.</a:t>
            </a:r>
          </a:p>
          <a:p>
            <a:r>
              <a:rPr lang="sl-SI" dirty="0" smtClean="0"/>
              <a:t>Dva računalnika (</a:t>
            </a:r>
            <a:r>
              <a:rPr lang="sl-SI" dirty="0" err="1" smtClean="0"/>
              <a:t>laptop</a:t>
            </a:r>
            <a:r>
              <a:rPr lang="sl-SI" dirty="0" smtClean="0"/>
              <a:t>, z možnostjo uporabe kot tablica) za krmiljenje, eden na koru, drugi v zakristiji, za upravljanje iz cerkve</a:t>
            </a:r>
          </a:p>
          <a:p>
            <a:r>
              <a:rPr lang="sl-SI" dirty="0" err="1" smtClean="0"/>
              <a:t>Wi</a:t>
            </a:r>
            <a:r>
              <a:rPr lang="sl-SI" dirty="0" smtClean="0"/>
              <a:t>-Fi usmerjevalnik, ki skrbi, da so naprave povezane v lokalno mrežo – brez dostopa do interneta.</a:t>
            </a:r>
          </a:p>
          <a:p>
            <a:r>
              <a:rPr lang="sl-SI" dirty="0" err="1" smtClean="0"/>
              <a:t>Web</a:t>
            </a:r>
            <a:r>
              <a:rPr lang="sl-SI" dirty="0" smtClean="0"/>
              <a:t> strežnik, ki skrbi za vsebino – lociran kar v računalniku enega od prikazovalnikov.</a:t>
            </a:r>
          </a:p>
          <a:p>
            <a:r>
              <a:rPr lang="sl-SI" dirty="0" smtClean="0"/>
              <a:t>Oba prikazovalnika vključno z nadzornima računalnikoma in </a:t>
            </a:r>
            <a:r>
              <a:rPr lang="sl-SI" dirty="0" err="1" smtClean="0"/>
              <a:t>Wi</a:t>
            </a:r>
            <a:r>
              <a:rPr lang="sl-SI" dirty="0" smtClean="0"/>
              <a:t>-Fi usmerjevalnik so praviloma stalno aktivni (TV v </a:t>
            </a:r>
            <a:r>
              <a:rPr lang="sl-SI" dirty="0" err="1" smtClean="0"/>
              <a:t>StandBy</a:t>
            </a:r>
            <a:r>
              <a:rPr lang="sl-SI" dirty="0" smtClean="0"/>
              <a:t> načinu). </a:t>
            </a:r>
          </a:p>
          <a:p>
            <a:pPr marL="457200" lvl="1" indent="0">
              <a:buNone/>
            </a:pPr>
            <a:r>
              <a:rPr lang="sl-SI" dirty="0" smtClean="0"/>
              <a:t>Efekt čistilke ali pa vremenski pojavi poskrbijo da vedno ni tako.</a:t>
            </a:r>
            <a:endParaRPr lang="sl-SI" dirty="0"/>
          </a:p>
        </p:txBody>
      </p:sp>
    </p:spTree>
    <p:extLst>
      <p:ext uri="{BB962C8B-B14F-4D97-AF65-F5344CB8AC3E}">
        <p14:creationId xmlns:p14="http://schemas.microsoft.com/office/powerpoint/2010/main" val="3212238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Mehko tkivo (Software)</a:t>
            </a:r>
            <a:endParaRPr lang="sl-SI" dirty="0"/>
          </a:p>
        </p:txBody>
      </p:sp>
      <p:sp>
        <p:nvSpPr>
          <p:cNvPr id="3" name="Označba mesta vsebine 2"/>
          <p:cNvSpPr>
            <a:spLocks noGrp="1"/>
          </p:cNvSpPr>
          <p:nvPr>
            <p:ph idx="1"/>
          </p:nvPr>
        </p:nvSpPr>
        <p:spPr/>
        <p:txBody>
          <a:bodyPr>
            <a:normAutofit/>
          </a:bodyPr>
          <a:lstStyle/>
          <a:p>
            <a:r>
              <a:rPr lang="sl-SI" dirty="0" smtClean="0"/>
              <a:t>Programska oprema nameščena na </a:t>
            </a:r>
            <a:r>
              <a:rPr lang="sl-SI" dirty="0" err="1" smtClean="0"/>
              <a:t>web</a:t>
            </a:r>
            <a:r>
              <a:rPr lang="sl-SI" dirty="0" smtClean="0"/>
              <a:t> strežniku in na kontrolnih računalnikih prikazovalnikov je lastne izdelave, ni pa predmet obravnave v teh navodilih. </a:t>
            </a:r>
            <a:endParaRPr lang="sl-SI" dirty="0"/>
          </a:p>
          <a:p>
            <a:r>
              <a:rPr lang="sl-SI" dirty="0" smtClean="0"/>
              <a:t>Enota za upravljanje prikaza (Računalnik, tablica, telefon), uporablja enega od standardnih </a:t>
            </a:r>
            <a:r>
              <a:rPr lang="sl-SI" dirty="0" err="1" smtClean="0"/>
              <a:t>web</a:t>
            </a:r>
            <a:r>
              <a:rPr lang="sl-SI" dirty="0" smtClean="0"/>
              <a:t> brskalnikov (v našem primeru trenutno Firefox). Nadzorni program se v brskalnik naloži iz </a:t>
            </a:r>
            <a:r>
              <a:rPr lang="sl-SI" dirty="0" err="1" smtClean="0"/>
              <a:t>web</a:t>
            </a:r>
            <a:r>
              <a:rPr lang="sl-SI" dirty="0" smtClean="0"/>
              <a:t> strežnika. Za nadzor projekcij torej lahko uporabljamo poljubno napravo, potrebno je le poznati geslo za vstop v </a:t>
            </a:r>
            <a:r>
              <a:rPr lang="sl-SI" dirty="0" err="1" smtClean="0"/>
              <a:t>Wi</a:t>
            </a:r>
            <a:r>
              <a:rPr lang="sl-SI" dirty="0" smtClean="0"/>
              <a:t>-Fi omrežje in poznati naslov </a:t>
            </a:r>
            <a:r>
              <a:rPr lang="sl-SI" dirty="0" err="1" smtClean="0"/>
              <a:t>web</a:t>
            </a:r>
            <a:r>
              <a:rPr lang="sl-SI" dirty="0" smtClean="0"/>
              <a:t> strežnika. </a:t>
            </a:r>
            <a:r>
              <a:rPr lang="sl-SI" dirty="0" err="1" smtClean="0"/>
              <a:t>Wi</a:t>
            </a:r>
            <a:r>
              <a:rPr lang="sl-SI" dirty="0" smtClean="0"/>
              <a:t>-Fi geslo seveda ni javno znano.</a:t>
            </a:r>
            <a:endParaRPr lang="sl-SI" dirty="0"/>
          </a:p>
        </p:txBody>
      </p:sp>
    </p:spTree>
    <p:extLst>
      <p:ext uri="{BB962C8B-B14F-4D97-AF65-F5344CB8AC3E}">
        <p14:creationId xmlns:p14="http://schemas.microsoft.com/office/powerpoint/2010/main" val="602494189"/>
      </p:ext>
    </p:extLst>
  </p:cSld>
  <p:clrMapOvr>
    <a:masterClrMapping/>
  </p:clrMapOvr>
  <p:timing>
    <p:tnLst>
      <p:par>
        <p:cTn id="1" dur="indefinite" restart="never" nodeType="tmRoot"/>
      </p:par>
    </p:tnLst>
  </p:timing>
</p:sld>
</file>

<file path=ppt/theme/theme1.xml><?xml version="1.0" encoding="utf-8"?>
<a:theme xmlns:a="http://schemas.openxmlformats.org/drawingml/2006/main" name="Jata">
  <a:themeElements>
    <a:clrScheme name="Jata">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Jat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Jata">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429</TotalTime>
  <Words>2241</Words>
  <Application>Microsoft Office PowerPoint</Application>
  <PresentationFormat>Širokozaslonsko</PresentationFormat>
  <Paragraphs>162</Paragraphs>
  <Slides>26</Slides>
  <Notes>0</Notes>
  <HiddenSlides>0</HiddenSlides>
  <MMClips>0</MMClips>
  <ScaleCrop>false</ScaleCrop>
  <HeadingPairs>
    <vt:vector size="6" baseType="variant">
      <vt:variant>
        <vt:lpstr>Uporabljene pisave</vt:lpstr>
      </vt:variant>
      <vt:variant>
        <vt:i4>3</vt:i4>
      </vt:variant>
      <vt:variant>
        <vt:lpstr>Tema</vt:lpstr>
      </vt:variant>
      <vt:variant>
        <vt:i4>1</vt:i4>
      </vt:variant>
      <vt:variant>
        <vt:lpstr>Naslovi diapozitivov</vt:lpstr>
      </vt:variant>
      <vt:variant>
        <vt:i4>26</vt:i4>
      </vt:variant>
    </vt:vector>
  </HeadingPairs>
  <TitlesOfParts>
    <vt:vector size="30" baseType="lpstr">
      <vt:lpstr>Arial</vt:lpstr>
      <vt:lpstr>Century Gothic</vt:lpstr>
      <vt:lpstr>Wingdings 3</vt:lpstr>
      <vt:lpstr>Jata</vt:lpstr>
      <vt:lpstr>Sestav projekcij besedil</vt:lpstr>
      <vt:lpstr>Vsebina</vt:lpstr>
      <vt:lpstr>Vsebina – posebnosti besedil</vt:lpstr>
      <vt:lpstr>Vsebina - Projekcije</vt:lpstr>
      <vt:lpstr>Vsebina - Pesmarice</vt:lpstr>
      <vt:lpstr>Vsebina - Pesmarice</vt:lpstr>
      <vt:lpstr>Vsebina - Kazala</vt:lpstr>
      <vt:lpstr>Trde stvari (Hardware)</vt:lpstr>
      <vt:lpstr>Mehko tkivo (Software)</vt:lpstr>
      <vt:lpstr>Upravljanje prikaza - uvod</vt:lpstr>
      <vt:lpstr>Upravljanje prikaza - zagon</vt:lpstr>
      <vt:lpstr>Upravljanje – seja</vt:lpstr>
      <vt:lpstr>Upravljanje – indikator seje</vt:lpstr>
      <vt:lpstr>Upravljanje – Izbor vsebine - 0</vt:lpstr>
      <vt:lpstr>Upravljanje – prikaz vsebine</vt:lpstr>
      <vt:lpstr>Upravljanje – indikator vsebine</vt:lpstr>
      <vt:lpstr>Upravljanje – kazalo, drsnica</vt:lpstr>
      <vt:lpstr>Upravljanje - nadzor seje - /</vt:lpstr>
      <vt:lpstr>Upravljanje – nadzor seje</vt:lpstr>
      <vt:lpstr>Upravljanje – akordi - .</vt:lpstr>
      <vt:lpstr>Ko gre vse narobe 1</vt:lpstr>
      <vt:lpstr>Ko gre vse narobe 2</vt:lpstr>
      <vt:lpstr>Ko gre vse narobe 3</vt:lpstr>
      <vt:lpstr>Ko gre vse narobe 4</vt:lpstr>
      <vt:lpstr>Ko gre vse narobe 5</vt:lpstr>
      <vt:lpstr>Ponastavitev sestava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Sestav projekcij besedil</dc:title>
  <dc:creator>Microsoftov račun</dc:creator>
  <cp:lastModifiedBy>Microsoftov račun</cp:lastModifiedBy>
  <cp:revision>34</cp:revision>
  <dcterms:created xsi:type="dcterms:W3CDTF">2022-09-17T18:17:33Z</dcterms:created>
  <dcterms:modified xsi:type="dcterms:W3CDTF">2022-10-02T20:43:16Z</dcterms:modified>
</cp:coreProperties>
</file>